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25" autoAdjust="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2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7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8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9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9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3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5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1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" y="6158"/>
            <a:ext cx="9144000" cy="6939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1" y="274638"/>
            <a:ext cx="4032448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ИГРА «В ЛЕСУ»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932040" y="2564904"/>
            <a:ext cx="3672407" cy="338437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Вспомним лесных зверей. Попробуем изобразить их голоса. Проверим себя – выберем зверя и щелкнем мышкой по громкоговорителю.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1872208" cy="2001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0" y="4290406"/>
            <a:ext cx="3414354" cy="2567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915013"/>
            <a:ext cx="1656184" cy="769981"/>
          </a:xfrm>
          <a:prstGeom prst="rect">
            <a:avLst/>
          </a:prstGeom>
        </p:spPr>
      </p:pic>
      <p:pic>
        <p:nvPicPr>
          <p:cNvPr id="6" name="z_uki-prirody-pyht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72200" y="5934988"/>
            <a:ext cx="609600" cy="609600"/>
          </a:xfrm>
          <a:prstGeom prst="rect">
            <a:avLst/>
          </a:prstGeom>
        </p:spPr>
      </p:pic>
      <p:pic>
        <p:nvPicPr>
          <p:cNvPr id="7" name="Zvuki_lesnyh_zhivotnyh_-_Medved_(iPlay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79712" y="4974321"/>
            <a:ext cx="609600" cy="609600"/>
          </a:xfrm>
          <a:prstGeom prst="rect">
            <a:avLst/>
          </a:prstGeom>
        </p:spPr>
      </p:pic>
      <p:pic>
        <p:nvPicPr>
          <p:cNvPr id="9" name="Zvuki_lesnyh_zhivotnyh_-_Volk_(iPlayer.fm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81800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1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25</Words>
  <Application>Microsoft Office PowerPoint</Application>
  <PresentationFormat>Экран (4:3)</PresentationFormat>
  <Paragraphs>2</Paragraphs>
  <Slides>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ИГРА «В ЛЕСУ»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«В ЛЕСУ»</dc:title>
  <dc:creator>Nick Fichter</dc:creator>
  <cp:lastModifiedBy>Nick Fichter</cp:lastModifiedBy>
  <cp:revision>22</cp:revision>
  <dcterms:created xsi:type="dcterms:W3CDTF">2020-05-27T19:10:14Z</dcterms:created>
  <dcterms:modified xsi:type="dcterms:W3CDTF">2020-05-28T18:51:34Z</dcterms:modified>
</cp:coreProperties>
</file>