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EC7C8-2FBD-4C65-B82D-B77109E4505B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A1E61-236D-4BEE-A4A9-FA3DF9437C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867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EC7C8-2FBD-4C65-B82D-B77109E4505B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A1E61-236D-4BEE-A4A9-FA3DF9437C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309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EC7C8-2FBD-4C65-B82D-B77109E4505B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A1E61-236D-4BEE-A4A9-FA3DF9437C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71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EC7C8-2FBD-4C65-B82D-B77109E4505B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A1E61-236D-4BEE-A4A9-FA3DF9437C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767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EC7C8-2FBD-4C65-B82D-B77109E4505B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A1E61-236D-4BEE-A4A9-FA3DF9437C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557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EC7C8-2FBD-4C65-B82D-B77109E4505B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A1E61-236D-4BEE-A4A9-FA3DF9437C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887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EC7C8-2FBD-4C65-B82D-B77109E4505B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A1E61-236D-4BEE-A4A9-FA3DF9437C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571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EC7C8-2FBD-4C65-B82D-B77109E4505B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A1E61-236D-4BEE-A4A9-FA3DF9437C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886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EC7C8-2FBD-4C65-B82D-B77109E4505B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A1E61-236D-4BEE-A4A9-FA3DF9437C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618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EC7C8-2FBD-4C65-B82D-B77109E4505B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A1E61-236D-4BEE-A4A9-FA3DF9437C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754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EC7C8-2FBD-4C65-B82D-B77109E4505B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A1E61-236D-4BEE-A4A9-FA3DF9437C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463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EC7C8-2FBD-4C65-B82D-B77109E4505B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A1E61-236D-4BEE-A4A9-FA3DF9437C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667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18" Type="http://schemas.microsoft.com/office/2007/relationships/hdphoto" Target="../media/hdphoto4.wdp"/><Relationship Id="rId3" Type="http://schemas.openxmlformats.org/officeDocument/2006/relationships/image" Target="../media/image3.jpeg"/><Relationship Id="rId21" Type="http://schemas.openxmlformats.org/officeDocument/2006/relationships/image" Target="../media/image18.png"/><Relationship Id="rId7" Type="http://schemas.openxmlformats.org/officeDocument/2006/relationships/image" Target="../media/image7.png"/><Relationship Id="rId12" Type="http://schemas.microsoft.com/office/2007/relationships/hdphoto" Target="../media/hdphoto3.wdp"/><Relationship Id="rId17" Type="http://schemas.openxmlformats.org/officeDocument/2006/relationships/image" Target="../media/image15.png"/><Relationship Id="rId2" Type="http://schemas.openxmlformats.org/officeDocument/2006/relationships/audio" Target="../media/audio1.wav"/><Relationship Id="rId16" Type="http://schemas.openxmlformats.org/officeDocument/2006/relationships/image" Target="../media/image14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24" Type="http://schemas.microsoft.com/office/2007/relationships/hdphoto" Target="../media/hdphoto5.wdp"/><Relationship Id="rId5" Type="http://schemas.openxmlformats.org/officeDocument/2006/relationships/image" Target="../media/image5.png"/><Relationship Id="rId15" Type="http://schemas.openxmlformats.org/officeDocument/2006/relationships/image" Target="../media/image13.png"/><Relationship Id="rId23" Type="http://schemas.openxmlformats.org/officeDocument/2006/relationships/image" Target="../media/image20.png"/><Relationship Id="rId10" Type="http://schemas.openxmlformats.org/officeDocument/2006/relationships/image" Target="../media/image9.png"/><Relationship Id="rId19" Type="http://schemas.openxmlformats.org/officeDocument/2006/relationships/image" Target="../media/image16.png"/><Relationship Id="rId4" Type="http://schemas.openxmlformats.org/officeDocument/2006/relationships/image" Target="../media/image4.png"/><Relationship Id="rId9" Type="http://schemas.microsoft.com/office/2007/relationships/hdphoto" Target="../media/hdphoto2.wdp"/><Relationship Id="rId14" Type="http://schemas.openxmlformats.org/officeDocument/2006/relationships/image" Target="../media/image12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86" y="-193637"/>
            <a:ext cx="12192000" cy="70516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90000">
                        <a14:foregroundMark x1="50000" y1="35000" x2="50000" y2="35000"/>
                        <a14:foregroundMark x1="48778" y1="35625" x2="48778" y2="3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" y="681815"/>
            <a:ext cx="4176768" cy="371268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72554" y="5571990"/>
            <a:ext cx="90397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СОБЕРИ ОВОЩИ В КОРЗИНКУ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27976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288" y="4743274"/>
            <a:ext cx="7807569" cy="18721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427" y="2002426"/>
            <a:ext cx="3486393" cy="24962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504" y="387794"/>
            <a:ext cx="2812072" cy="17903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61889">
            <a:off x="8513642" y="53877"/>
            <a:ext cx="633246" cy="15320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450" y="1845218"/>
            <a:ext cx="1754944" cy="253116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449" y="437476"/>
            <a:ext cx="2715687" cy="17570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936" y="2178147"/>
            <a:ext cx="1511663" cy="17898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backgroundMark x1="71008" y1="5000" x2="71008" y2="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36444">
            <a:off x="894903" y="617526"/>
            <a:ext cx="1216290" cy="163534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38288" y="4025922"/>
            <a:ext cx="2816596" cy="178628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99625" y="4376387"/>
            <a:ext cx="2017951" cy="184724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895055" y="3304965"/>
            <a:ext cx="1511939" cy="179237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834543" y="3169323"/>
            <a:ext cx="1755800" cy="253005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201" y="4408839"/>
            <a:ext cx="2963596" cy="191744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760371" y="3510158"/>
            <a:ext cx="3487214" cy="249957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346482" y="3667708"/>
            <a:ext cx="1658256" cy="106689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72" y="3805015"/>
            <a:ext cx="1304096" cy="138733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640449" y="4084841"/>
            <a:ext cx="1304657" cy="13900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998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792" y="289784"/>
            <a:ext cx="1723664" cy="1532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843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4</Words>
  <Application>Microsoft Office PowerPoint</Application>
  <PresentationFormat>Широкоэкранный</PresentationFormat>
  <Paragraphs>1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Ксения Владимировна</dc:creator>
  <cp:lastModifiedBy>Ксения Владимировна</cp:lastModifiedBy>
  <cp:revision>11</cp:revision>
  <dcterms:created xsi:type="dcterms:W3CDTF">2021-01-29T07:11:25Z</dcterms:created>
  <dcterms:modified xsi:type="dcterms:W3CDTF">2021-04-14T03:46:43Z</dcterms:modified>
</cp:coreProperties>
</file>